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0711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Extra Bold" panose="020B0604020202020204" charset="0"/>
      <p:regular r:id="rId7"/>
    </p:embeddedFont>
    <p:embeddedFont>
      <p:font typeface="Poppins Medium" panose="020B0604020202020204" charset="0"/>
      <p:regular r:id="rId8"/>
    </p:embeddedFont>
    <p:embeddedFont>
      <p:font typeface="Poppins Medium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2" d="100"/>
          <a:sy n="72" d="100"/>
        </p:scale>
        <p:origin x="-248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-57573"/>
            <a:ext cx="10116000" cy="7619264"/>
            <a:chOff x="0" y="-57573"/>
            <a:chExt cx="10116000" cy="7619264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alphaModFix amt="63000"/>
            </a:blip>
            <a:srcRect l="5985" t="528" r="6091" b="616"/>
            <a:stretch>
              <a:fillRect/>
            </a:stretch>
          </p:blipFill>
          <p:spPr>
            <a:xfrm>
              <a:off x="0" y="0"/>
              <a:ext cx="10071100" cy="7556500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019" t="8228" r="10736" b="18099"/>
            <a:stretch>
              <a:fillRect/>
            </a:stretch>
          </p:blipFill>
          <p:spPr>
            <a:xfrm>
              <a:off x="0" y="-34903"/>
              <a:ext cx="10076419" cy="7592205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5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5899" r="33129" b="85671"/>
            <a:stretch>
              <a:fillRect/>
            </a:stretch>
          </p:blipFill>
          <p:spPr>
            <a:xfrm>
              <a:off x="8171728" y="7078811"/>
              <a:ext cx="1904691" cy="482880"/>
            </a:xfrm>
            <a:prstGeom prst="rect">
              <a:avLst/>
            </a:prstGeom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7"/>
            <a:srcRect r="58652"/>
            <a:stretch>
              <a:fillRect/>
            </a:stretch>
          </p:blipFill>
          <p:spPr>
            <a:xfrm>
              <a:off x="8632810" y="7061000"/>
              <a:ext cx="1483190" cy="499000"/>
            </a:xfrm>
            <a:prstGeom prst="rect">
              <a:avLst/>
            </a:prstGeom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8"/>
            <a:srcRect r="81053"/>
            <a:stretch>
              <a:fillRect/>
            </a:stretch>
          </p:blipFill>
          <p:spPr>
            <a:xfrm>
              <a:off x="3172951" y="-57573"/>
              <a:ext cx="1444066" cy="862104"/>
            </a:xfrm>
            <a:prstGeom prst="rect">
              <a:avLst/>
            </a:prstGeom>
          </p:spPr>
        </p:pic>
        <p:sp>
          <p:nvSpPr>
            <p:cNvPr id="11" name="AutoShape 7"/>
            <p:cNvSpPr/>
            <p:nvPr/>
          </p:nvSpPr>
          <p:spPr>
            <a:xfrm flipV="1">
              <a:off x="4433889" y="368717"/>
              <a:ext cx="1664365" cy="0"/>
            </a:xfrm>
            <a:prstGeom prst="line">
              <a:avLst/>
            </a:prstGeom>
            <a:ln w="9525" cap="flat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8"/>
            <p:cNvSpPr txBox="1"/>
            <p:nvPr/>
          </p:nvSpPr>
          <p:spPr>
            <a:xfrm>
              <a:off x="4595718" y="405446"/>
              <a:ext cx="1476561" cy="23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 spc="102">
                  <a:solidFill>
                    <a:srgbClr val="000000"/>
                  </a:solidFill>
                  <a:latin typeface="Poppins Medium"/>
                </a:rPr>
                <a:t>EMBRAPA SÃO CARLOS/SP   </a:t>
              </a:r>
              <a:r>
                <a:rPr lang="en-US" sz="685" spc="102">
                  <a:solidFill>
                    <a:srgbClr val="000000"/>
                  </a:solidFill>
                  <a:latin typeface="Poppins Medium Bold"/>
                </a:rPr>
                <a:t>22/08/2023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4361948" y="125397"/>
              <a:ext cx="1808248" cy="209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2"/>
                </a:lnSpc>
              </a:pPr>
              <a:r>
                <a:rPr lang="en-US" sz="1215">
                  <a:solidFill>
                    <a:srgbClr val="1F4D30"/>
                  </a:solidFill>
                  <a:latin typeface="Open Sans Extra Bold"/>
                </a:rPr>
                <a:t>15ª Jornada Científica</a:t>
              </a:r>
            </a:p>
          </p:txBody>
        </p:sp>
        <p:sp>
          <p:nvSpPr>
            <p:cNvPr id="14" name="AutoShape 10"/>
            <p:cNvSpPr/>
            <p:nvPr/>
          </p:nvSpPr>
          <p:spPr>
            <a:xfrm>
              <a:off x="752462" y="746475"/>
              <a:ext cx="8571538" cy="0"/>
            </a:xfrm>
            <a:prstGeom prst="line">
              <a:avLst/>
            </a:prstGeom>
            <a:ln w="19050" cap="rnd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-57573"/>
            <a:ext cx="10116000" cy="7619264"/>
            <a:chOff x="0" y="-57573"/>
            <a:chExt cx="10116000" cy="761926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2">
              <a:alphaModFix amt="63000"/>
            </a:blip>
            <a:srcRect l="5985" t="528" r="6091" b="616"/>
            <a:stretch>
              <a:fillRect/>
            </a:stretch>
          </p:blipFill>
          <p:spPr>
            <a:xfrm>
              <a:off x="0" y="0"/>
              <a:ext cx="10071100" cy="7556500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019" t="8228" r="10736" b="18099"/>
            <a:stretch>
              <a:fillRect/>
            </a:stretch>
          </p:blipFill>
          <p:spPr>
            <a:xfrm>
              <a:off x="0" y="-34903"/>
              <a:ext cx="10076419" cy="7592205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5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5899" r="33129" b="85671"/>
            <a:stretch>
              <a:fillRect/>
            </a:stretch>
          </p:blipFill>
          <p:spPr>
            <a:xfrm>
              <a:off x="8171728" y="7078811"/>
              <a:ext cx="1904691" cy="482880"/>
            </a:xfrm>
            <a:prstGeom prst="rect">
              <a:avLst/>
            </a:prstGeom>
          </p:spPr>
        </p:pic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7"/>
            <a:srcRect r="58652"/>
            <a:stretch>
              <a:fillRect/>
            </a:stretch>
          </p:blipFill>
          <p:spPr>
            <a:xfrm>
              <a:off x="8632810" y="7061000"/>
              <a:ext cx="1483190" cy="499000"/>
            </a:xfrm>
            <a:prstGeom prst="rect">
              <a:avLst/>
            </a:prstGeom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8"/>
            <a:srcRect r="81053"/>
            <a:stretch>
              <a:fillRect/>
            </a:stretch>
          </p:blipFill>
          <p:spPr>
            <a:xfrm>
              <a:off x="3172951" y="-57573"/>
              <a:ext cx="1444066" cy="862104"/>
            </a:xfrm>
            <a:prstGeom prst="rect">
              <a:avLst/>
            </a:prstGeom>
          </p:spPr>
        </p:pic>
        <p:sp>
          <p:nvSpPr>
            <p:cNvPr id="14" name="AutoShape 7"/>
            <p:cNvSpPr/>
            <p:nvPr/>
          </p:nvSpPr>
          <p:spPr>
            <a:xfrm flipV="1">
              <a:off x="4433889" y="368717"/>
              <a:ext cx="1664365" cy="0"/>
            </a:xfrm>
            <a:prstGeom prst="line">
              <a:avLst/>
            </a:prstGeom>
            <a:ln w="9525" cap="flat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8"/>
            <p:cNvSpPr txBox="1"/>
            <p:nvPr/>
          </p:nvSpPr>
          <p:spPr>
            <a:xfrm>
              <a:off x="4595718" y="405446"/>
              <a:ext cx="1476561" cy="23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 spc="102">
                  <a:solidFill>
                    <a:srgbClr val="000000"/>
                  </a:solidFill>
                  <a:latin typeface="Poppins Medium"/>
                </a:rPr>
                <a:t>EMBRAPA SÃO CARLOS/SP   </a:t>
              </a:r>
              <a:r>
                <a:rPr lang="en-US" sz="685" spc="102">
                  <a:solidFill>
                    <a:srgbClr val="000000"/>
                  </a:solidFill>
                  <a:latin typeface="Poppins Medium Bold"/>
                </a:rPr>
                <a:t>22/08/2023</a:t>
              </a: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4361948" y="125397"/>
              <a:ext cx="1808248" cy="209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2"/>
                </a:lnSpc>
              </a:pPr>
              <a:r>
                <a:rPr lang="en-US" sz="1215">
                  <a:solidFill>
                    <a:srgbClr val="1F4D30"/>
                  </a:solidFill>
                  <a:latin typeface="Open Sans Extra Bold"/>
                </a:rPr>
                <a:t>15ª Jornada Científica</a:t>
              </a:r>
            </a:p>
          </p:txBody>
        </p:sp>
        <p:sp>
          <p:nvSpPr>
            <p:cNvPr id="17" name="AutoShape 10"/>
            <p:cNvSpPr/>
            <p:nvPr/>
          </p:nvSpPr>
          <p:spPr>
            <a:xfrm>
              <a:off x="752462" y="746475"/>
              <a:ext cx="8571538" cy="0"/>
            </a:xfrm>
            <a:prstGeom prst="line">
              <a:avLst/>
            </a:prstGeom>
            <a:ln w="19050" cap="rnd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-57573"/>
            <a:ext cx="10116000" cy="7619264"/>
            <a:chOff x="0" y="-57573"/>
            <a:chExt cx="10116000" cy="76192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63000"/>
            </a:blip>
            <a:srcRect l="5985" t="528" r="6091" b="616"/>
            <a:stretch>
              <a:fillRect/>
            </a:stretch>
          </p:blipFill>
          <p:spPr>
            <a:xfrm>
              <a:off x="0" y="0"/>
              <a:ext cx="10071100" cy="75565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019" t="8228" r="10736" b="18099"/>
            <a:stretch>
              <a:fillRect/>
            </a:stretch>
          </p:blipFill>
          <p:spPr>
            <a:xfrm>
              <a:off x="0" y="-34903"/>
              <a:ext cx="10076419" cy="759220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5899" r="33129" b="85671"/>
            <a:stretch>
              <a:fillRect/>
            </a:stretch>
          </p:blipFill>
          <p:spPr>
            <a:xfrm>
              <a:off x="8171728" y="7078811"/>
              <a:ext cx="1904691" cy="48288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7"/>
            <a:srcRect r="58652"/>
            <a:stretch>
              <a:fillRect/>
            </a:stretch>
          </p:blipFill>
          <p:spPr>
            <a:xfrm>
              <a:off x="8632810" y="7061000"/>
              <a:ext cx="1483190" cy="499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/>
            <a:srcRect r="81053"/>
            <a:stretch>
              <a:fillRect/>
            </a:stretch>
          </p:blipFill>
          <p:spPr>
            <a:xfrm>
              <a:off x="3172951" y="-57573"/>
              <a:ext cx="1444066" cy="862104"/>
            </a:xfrm>
            <a:prstGeom prst="rect">
              <a:avLst/>
            </a:prstGeom>
          </p:spPr>
        </p:pic>
        <p:sp>
          <p:nvSpPr>
            <p:cNvPr id="7" name="AutoShape 7"/>
            <p:cNvSpPr/>
            <p:nvPr/>
          </p:nvSpPr>
          <p:spPr>
            <a:xfrm flipV="1">
              <a:off x="4433889" y="368717"/>
              <a:ext cx="1664365" cy="0"/>
            </a:xfrm>
            <a:prstGeom prst="line">
              <a:avLst/>
            </a:prstGeom>
            <a:ln w="9525" cap="flat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4595718" y="405446"/>
              <a:ext cx="1476561" cy="23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 spc="102">
                  <a:solidFill>
                    <a:srgbClr val="000000"/>
                  </a:solidFill>
                  <a:latin typeface="Poppins Medium"/>
                </a:rPr>
                <a:t>EMBRAPA SÃO CARLOS/SP   </a:t>
              </a:r>
              <a:r>
                <a:rPr lang="en-US" sz="685" spc="102">
                  <a:solidFill>
                    <a:srgbClr val="000000"/>
                  </a:solidFill>
                  <a:latin typeface="Poppins Medium Bold"/>
                </a:rPr>
                <a:t>22/08/2023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361948" y="125397"/>
              <a:ext cx="1808248" cy="209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2"/>
                </a:lnSpc>
              </a:pPr>
              <a:r>
                <a:rPr lang="en-US" sz="1215">
                  <a:solidFill>
                    <a:srgbClr val="1F4D30"/>
                  </a:solidFill>
                  <a:latin typeface="Open Sans Extra Bold"/>
                </a:rPr>
                <a:t>15ª Jornada Científica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52462" y="746475"/>
              <a:ext cx="8571538" cy="0"/>
            </a:xfrm>
            <a:prstGeom prst="line">
              <a:avLst/>
            </a:prstGeom>
            <a:ln w="19050" cap="rnd">
              <a:solidFill>
                <a:srgbClr val="1F4D3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 Extra Bold</vt:lpstr>
      <vt:lpstr>Poppins Medium</vt:lpstr>
      <vt:lpstr>Poppins Medium Bold</vt:lpstr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15ªJORNADAAPRESENTACAO</dc:title>
  <dc:creator>cristina</dc:creator>
  <cp:lastModifiedBy>cristina</cp:lastModifiedBy>
  <cp:revision>2</cp:revision>
  <dcterms:created xsi:type="dcterms:W3CDTF">2006-08-16T00:00:00Z</dcterms:created>
  <dcterms:modified xsi:type="dcterms:W3CDTF">2023-05-19T13:32:40Z</dcterms:modified>
  <dc:identifier>DAFjLANm4Ts</dc:identifier>
</cp:coreProperties>
</file>