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iw4RewquYpqIBrKrQm+gstkAbr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61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/>
          </a:p>
        </p:txBody>
      </p:sp>
      <p:sp>
        <p:nvSpPr>
          <p:cNvPr id="25" name="Google Shape;2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/>
          </a:p>
        </p:txBody>
      </p:sp>
      <p:sp>
        <p:nvSpPr>
          <p:cNvPr id="31" name="Google Shape;3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/>
          </a:p>
        </p:txBody>
      </p:sp>
      <p:sp>
        <p:nvSpPr>
          <p:cNvPr id="37" name="Google Shape;3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Layout Personalizado">
  <p:cSld name="1_Layout Personalizado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7" name="Google Shape;17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842556" y="4894217"/>
            <a:ext cx="14474801" cy="2780427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838200" y="2090738"/>
            <a:ext cx="10515600" cy="3667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9" name="Google Shape;19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73035" y="935"/>
            <a:ext cx="1283105" cy="72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>
  <p:cSld name="1_Título e Conteúdo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1"/>
          <p:cNvPicPr preferRelativeResize="0"/>
          <p:nvPr/>
        </p:nvPicPr>
        <p:blipFill rotWithShape="1">
          <a:blip r:embed="rId3">
            <a:alphaModFix/>
          </a:blip>
          <a:srcRect l="10716" t="10048" r="17472" b="13243"/>
          <a:stretch/>
        </p:blipFill>
        <p:spPr>
          <a:xfrm>
            <a:off x="3649980" y="2654749"/>
            <a:ext cx="4892040" cy="2761488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1"/>
          <p:cNvSpPr txBox="1">
            <a:spLocks noGrp="1"/>
          </p:cNvSpPr>
          <p:nvPr>
            <p:ph type="title"/>
          </p:nvPr>
        </p:nvSpPr>
        <p:spPr>
          <a:xfrm>
            <a:off x="1036864" y="1008942"/>
            <a:ext cx="10118400" cy="9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 sz="4300" dirty="0">
                <a:latin typeface="Arial"/>
                <a:ea typeface="Arial"/>
                <a:cs typeface="Arial"/>
                <a:sym typeface="Arial"/>
              </a:rPr>
              <a:t>Documento orientador da Primeira Fase</a:t>
            </a:r>
            <a:br>
              <a:rPr lang="pt-BR" sz="4300" dirty="0">
                <a:latin typeface="Arial"/>
                <a:ea typeface="Arial"/>
                <a:cs typeface="Arial"/>
                <a:sym typeface="Arial"/>
              </a:rPr>
            </a:br>
            <a:r>
              <a:rPr lang="pt-BR" sz="2000" dirty="0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pt-BR" sz="2000" dirty="0">
                <a:latin typeface="Arial"/>
                <a:ea typeface="Arial"/>
                <a:cs typeface="Arial"/>
                <a:sym typeface="Arial"/>
              </a:rPr>
            </a:br>
            <a:r>
              <a:rPr lang="pt-BR" sz="2000" dirty="0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pt-BR" sz="2000" dirty="0">
                <a:latin typeface="Arial"/>
                <a:ea typeface="Arial"/>
                <a:cs typeface="Arial"/>
                <a:sym typeface="Arial"/>
              </a:rPr>
            </a:br>
            <a:r>
              <a:rPr lang="pt-BR" sz="2700" dirty="0" smtClean="0">
                <a:latin typeface="Arial"/>
                <a:ea typeface="Arial"/>
                <a:cs typeface="Arial"/>
                <a:sym typeface="Arial"/>
              </a:rPr>
              <a:t>Chamada </a:t>
            </a:r>
            <a:r>
              <a:rPr lang="pt-BR" sz="2700" dirty="0">
                <a:latin typeface="Arial"/>
                <a:ea typeface="Arial"/>
                <a:cs typeface="Arial"/>
                <a:sym typeface="Arial"/>
              </a:rPr>
              <a:t>01/2023</a:t>
            </a:r>
            <a:endParaRPr sz="27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"/>
          <p:cNvSpPr txBox="1">
            <a:spLocks noGrp="1"/>
          </p:cNvSpPr>
          <p:nvPr>
            <p:ph type="title"/>
          </p:nvPr>
        </p:nvSpPr>
        <p:spPr>
          <a:xfrm>
            <a:off x="838200" y="740029"/>
            <a:ext cx="10515600" cy="530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pt-BR" sz="3600">
                <a:latin typeface="Arial"/>
                <a:ea typeface="Arial"/>
                <a:cs typeface="Arial"/>
                <a:sym typeface="Arial"/>
              </a:rPr>
              <a:t>ANEXO III – Análise SWOT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2"/>
          <p:cNvSpPr txBox="1">
            <a:spLocks noGrp="1"/>
          </p:cNvSpPr>
          <p:nvPr>
            <p:ph type="body" idx="1"/>
          </p:nvPr>
        </p:nvSpPr>
        <p:spPr>
          <a:xfrm>
            <a:off x="838200" y="1709928"/>
            <a:ext cx="10515600" cy="404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pt-BR" sz="1600">
                <a:latin typeface="Arial"/>
                <a:ea typeface="Arial"/>
                <a:cs typeface="Arial"/>
                <a:sym typeface="Arial"/>
              </a:rPr>
              <a:t>A função da Análise SWOT é avaliar os ambientes interno e externo nas quais a solução tecnológica a ser desenvolvida está inserida.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pt-BR" sz="1600">
                <a:latin typeface="Arial"/>
                <a:ea typeface="Arial"/>
                <a:cs typeface="Arial"/>
                <a:sym typeface="Arial"/>
              </a:rPr>
              <a:t>A análise do ambiente interno é realizada pelas forças e fraquezas da solução tecnológica, sendo que: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pt-BR" sz="1600">
                <a:latin typeface="Arial"/>
                <a:ea typeface="Arial"/>
                <a:cs typeface="Arial"/>
                <a:sym typeface="Arial"/>
              </a:rPr>
              <a:t>● Forças são as vantagens da solução tecnológica em relação aos concorrentes, seus diferenciais competitivos.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pt-BR" sz="1600">
                <a:latin typeface="Arial"/>
                <a:ea typeface="Arial"/>
                <a:cs typeface="Arial"/>
                <a:sym typeface="Arial"/>
              </a:rPr>
              <a:t>● Fraquezas são as características e elementos da solução tecnológica que a desfavorecem em relação à concorrência.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pt-BR" sz="1600">
                <a:latin typeface="Arial"/>
                <a:ea typeface="Arial"/>
                <a:cs typeface="Arial"/>
                <a:sym typeface="Arial"/>
              </a:rPr>
              <a:t>A análise do ambiente externo é realizada pelas oportunidades e ameaças à solução tecnológica nos níveis: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pt-BR" sz="1600">
                <a:latin typeface="Arial"/>
                <a:ea typeface="Arial"/>
                <a:cs typeface="Arial"/>
                <a:sym typeface="Arial"/>
              </a:rPr>
              <a:t>● Microambiente: mercado, concorrentes, fornecedores, novos entrantes e produtos substitutos;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pt-BR" sz="1600">
                <a:latin typeface="Arial"/>
                <a:ea typeface="Arial"/>
                <a:cs typeface="Arial"/>
                <a:sym typeface="Arial"/>
              </a:rPr>
              <a:t>● Macroambiente: político, econômico, ambiental, social e tecnológico.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pt-BR" sz="1600">
                <a:latin typeface="Arial"/>
                <a:ea typeface="Arial"/>
                <a:cs typeface="Arial"/>
                <a:sym typeface="Arial"/>
              </a:rPr>
              <a:t>As oportunidades são fatores externos que criam um cenário favorável para a solução tecnológica.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pt-BR" sz="1600">
                <a:latin typeface="Arial"/>
                <a:ea typeface="Arial"/>
                <a:cs typeface="Arial"/>
                <a:sym typeface="Arial"/>
              </a:rPr>
              <a:t>Já as ameaças são fatores desfavoráveis para a solução tecnológica.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163</Words>
  <Application>Microsoft Office PowerPoint</Application>
  <PresentationFormat>Widescreen</PresentationFormat>
  <Paragraphs>13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do Office</vt:lpstr>
      <vt:lpstr>Documento orientador da Primeira Fase   Chamada 01/2023</vt:lpstr>
      <vt:lpstr>ANEXO III – Análise SWOT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Documento orientador da Primeira Fase  Chamada 01/2023</dc:title>
  <dc:creator>Embrapa 01</dc:creator>
  <cp:lastModifiedBy>Marcia Mitiko Onoyama Esquiagola</cp:lastModifiedBy>
  <cp:revision>2</cp:revision>
  <dcterms:created xsi:type="dcterms:W3CDTF">2022-12-01T16:55:14Z</dcterms:created>
  <dcterms:modified xsi:type="dcterms:W3CDTF">2022-12-02T12:47:40Z</dcterms:modified>
</cp:coreProperties>
</file>