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8288000" cy="10287000"/>
  <p:notesSz cx="6858000" cy="9144000"/>
  <p:embeddedFontLst>
    <p:embeddedFont>
      <p:font typeface="Arial Bold" panose="020B0604020202020204" charset="0"/>
      <p:regular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6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"/>
          <p:cNvGrpSpPr/>
          <p:nvPr/>
        </p:nvGrpSpPr>
        <p:grpSpPr>
          <a:xfrm>
            <a:off x="0" y="0"/>
            <a:ext cx="5249867" cy="4913512"/>
            <a:chOff x="0" y="0"/>
            <a:chExt cx="1511293" cy="1294094"/>
          </a:xfrm>
        </p:grpSpPr>
        <p:sp>
          <p:nvSpPr>
            <p:cNvPr id="16" name="Freeform 3"/>
            <p:cNvSpPr/>
            <p:nvPr/>
          </p:nvSpPr>
          <p:spPr>
            <a:xfrm>
              <a:off x="0" y="0"/>
              <a:ext cx="1511293" cy="1294094"/>
            </a:xfrm>
            <a:custGeom>
              <a:avLst/>
              <a:gdLst/>
              <a:ahLst/>
              <a:cxnLst/>
              <a:rect l="l" t="t" r="r" b="b"/>
              <a:pathLst>
                <a:path w="1511293" h="1294094">
                  <a:moveTo>
                    <a:pt x="0" y="0"/>
                  </a:moveTo>
                  <a:lnTo>
                    <a:pt x="1511293" y="0"/>
                  </a:lnTo>
                  <a:lnTo>
                    <a:pt x="1511293" y="1294094"/>
                  </a:lnTo>
                  <a:lnTo>
                    <a:pt x="0" y="1294094"/>
                  </a:lnTo>
                  <a:close/>
                </a:path>
              </a:pathLst>
            </a:custGeom>
            <a:solidFill>
              <a:srgbClr val="A8CF45"/>
            </a:solidFill>
          </p:spPr>
        </p:sp>
        <p:sp>
          <p:nvSpPr>
            <p:cNvPr id="17" name="TextBox 4"/>
            <p:cNvSpPr txBox="1"/>
            <p:nvPr/>
          </p:nvSpPr>
          <p:spPr>
            <a:xfrm>
              <a:off x="0" y="-95250"/>
              <a:ext cx="1511293" cy="13893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7" name="Group 5"/>
          <p:cNvGrpSpPr/>
          <p:nvPr/>
        </p:nvGrpSpPr>
        <p:grpSpPr>
          <a:xfrm>
            <a:off x="0" y="5373488"/>
            <a:ext cx="2820410" cy="1553841"/>
            <a:chOff x="0" y="0"/>
            <a:chExt cx="1056869" cy="409242"/>
          </a:xfrm>
        </p:grpSpPr>
        <p:sp>
          <p:nvSpPr>
            <p:cNvPr id="14" name="Freeform 6"/>
            <p:cNvSpPr/>
            <p:nvPr/>
          </p:nvSpPr>
          <p:spPr>
            <a:xfrm>
              <a:off x="0" y="0"/>
              <a:ext cx="1056869" cy="409242"/>
            </a:xfrm>
            <a:custGeom>
              <a:avLst/>
              <a:gdLst/>
              <a:ahLst/>
              <a:cxnLst/>
              <a:rect l="l" t="t" r="r" b="b"/>
              <a:pathLst>
                <a:path w="1056869" h="409242">
                  <a:moveTo>
                    <a:pt x="0" y="0"/>
                  </a:moveTo>
                  <a:lnTo>
                    <a:pt x="1056869" y="0"/>
                  </a:lnTo>
                  <a:lnTo>
                    <a:pt x="1056869" y="409242"/>
                  </a:lnTo>
                  <a:lnTo>
                    <a:pt x="0" y="409242"/>
                  </a:lnTo>
                  <a:close/>
                </a:path>
              </a:pathLst>
            </a:custGeom>
            <a:solidFill>
              <a:srgbClr val="00476B"/>
            </a:solidFill>
          </p:spPr>
        </p:sp>
        <p:sp>
          <p:nvSpPr>
            <p:cNvPr id="15" name="TextBox 7"/>
            <p:cNvSpPr txBox="1"/>
            <p:nvPr/>
          </p:nvSpPr>
          <p:spPr>
            <a:xfrm>
              <a:off x="0" y="-95250"/>
              <a:ext cx="1056869" cy="5044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-1" y="7307005"/>
            <a:ext cx="2820409" cy="2979995"/>
            <a:chOff x="0" y="0"/>
            <a:chExt cx="908282" cy="879958"/>
          </a:xfrm>
        </p:grpSpPr>
        <p:sp>
          <p:nvSpPr>
            <p:cNvPr id="12" name="Freeform 9"/>
            <p:cNvSpPr/>
            <p:nvPr/>
          </p:nvSpPr>
          <p:spPr>
            <a:xfrm>
              <a:off x="0" y="0"/>
              <a:ext cx="908282" cy="879958"/>
            </a:xfrm>
            <a:custGeom>
              <a:avLst/>
              <a:gdLst/>
              <a:ahLst/>
              <a:cxnLst/>
              <a:rect l="l" t="t" r="r" b="b"/>
              <a:pathLst>
                <a:path w="908282" h="879958">
                  <a:moveTo>
                    <a:pt x="0" y="0"/>
                  </a:moveTo>
                  <a:lnTo>
                    <a:pt x="908282" y="0"/>
                  </a:lnTo>
                  <a:lnTo>
                    <a:pt x="908282" y="879958"/>
                  </a:lnTo>
                  <a:lnTo>
                    <a:pt x="0" y="879958"/>
                  </a:lnTo>
                  <a:close/>
                </a:path>
              </a:pathLst>
            </a:custGeom>
            <a:solidFill>
              <a:srgbClr val="A8CF45"/>
            </a:solidFill>
          </p:spPr>
        </p:sp>
        <p:sp>
          <p:nvSpPr>
            <p:cNvPr id="13" name="TextBox 10"/>
            <p:cNvSpPr txBox="1"/>
            <p:nvPr/>
          </p:nvSpPr>
          <p:spPr>
            <a:xfrm>
              <a:off x="0" y="-95250"/>
              <a:ext cx="908282" cy="9752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9" name="Group 11"/>
          <p:cNvGrpSpPr/>
          <p:nvPr/>
        </p:nvGrpSpPr>
        <p:grpSpPr>
          <a:xfrm>
            <a:off x="3088437" y="7307005"/>
            <a:ext cx="5718637" cy="2979995"/>
            <a:chOff x="0" y="0"/>
            <a:chExt cx="1506143" cy="879958"/>
          </a:xfrm>
        </p:grpSpPr>
        <p:sp>
          <p:nvSpPr>
            <p:cNvPr id="10" name="Freeform 12"/>
            <p:cNvSpPr/>
            <p:nvPr/>
          </p:nvSpPr>
          <p:spPr>
            <a:xfrm>
              <a:off x="0" y="0"/>
              <a:ext cx="1506143" cy="879958"/>
            </a:xfrm>
            <a:custGeom>
              <a:avLst/>
              <a:gdLst/>
              <a:ahLst/>
              <a:cxnLst/>
              <a:rect l="l" t="t" r="r" b="b"/>
              <a:pathLst>
                <a:path w="1506143" h="879958">
                  <a:moveTo>
                    <a:pt x="0" y="0"/>
                  </a:moveTo>
                  <a:lnTo>
                    <a:pt x="1506143" y="0"/>
                  </a:lnTo>
                  <a:lnTo>
                    <a:pt x="1506143" y="879958"/>
                  </a:lnTo>
                  <a:lnTo>
                    <a:pt x="0" y="879958"/>
                  </a:lnTo>
                  <a:close/>
                </a:path>
              </a:pathLst>
            </a:custGeom>
            <a:solidFill>
              <a:srgbClr val="00476B"/>
            </a:solidFill>
          </p:spPr>
        </p:sp>
        <p:sp>
          <p:nvSpPr>
            <p:cNvPr id="11" name="TextBox 13"/>
            <p:cNvSpPr txBox="1"/>
            <p:nvPr/>
          </p:nvSpPr>
          <p:spPr>
            <a:xfrm>
              <a:off x="0" y="-95250"/>
              <a:ext cx="1506143" cy="9752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sp>
        <p:nvSpPr>
          <p:cNvPr id="22" name="TextBox 21"/>
          <p:cNvSpPr txBox="1"/>
          <p:nvPr userDrawn="1"/>
        </p:nvSpPr>
        <p:spPr>
          <a:xfrm>
            <a:off x="11198942" y="8493731"/>
            <a:ext cx="4680045" cy="3434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96"/>
              </a:lnSpc>
            </a:pPr>
            <a:r>
              <a:rPr lang="en-US" sz="1854" spc="37" dirty="0" err="1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Realização</a:t>
            </a:r>
            <a:endParaRPr lang="en-US" sz="1854" spc="37" dirty="0">
              <a:solidFill>
                <a:srgbClr val="A6A6A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" name="Grupo 1"/>
          <p:cNvGrpSpPr/>
          <p:nvPr userDrawn="1"/>
        </p:nvGrpSpPr>
        <p:grpSpPr>
          <a:xfrm>
            <a:off x="9363180" y="9105900"/>
            <a:ext cx="8351567" cy="1018666"/>
            <a:chOff x="9062403" y="9117906"/>
            <a:chExt cx="8351567" cy="1018666"/>
          </a:xfrm>
        </p:grpSpPr>
        <p:sp>
          <p:nvSpPr>
            <p:cNvPr id="20" name="Freeform 17"/>
            <p:cNvSpPr/>
            <p:nvPr/>
          </p:nvSpPr>
          <p:spPr>
            <a:xfrm>
              <a:off x="12442617" y="9165705"/>
              <a:ext cx="2607427" cy="772122"/>
            </a:xfrm>
            <a:custGeom>
              <a:avLst/>
              <a:gdLst/>
              <a:ahLst/>
              <a:cxnLst/>
              <a:rect l="l" t="t" r="r" b="b"/>
              <a:pathLst>
                <a:path w="3476569" h="1029496">
                  <a:moveTo>
                    <a:pt x="0" y="0"/>
                  </a:moveTo>
                  <a:lnTo>
                    <a:pt x="3476569" y="0"/>
                  </a:lnTo>
                  <a:lnTo>
                    <a:pt x="3476569" y="1029496"/>
                  </a:lnTo>
                  <a:lnTo>
                    <a:pt x="0" y="10294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</p:sp>
        <p:sp>
          <p:nvSpPr>
            <p:cNvPr id="21" name="Freeform 18"/>
            <p:cNvSpPr/>
            <p:nvPr/>
          </p:nvSpPr>
          <p:spPr>
            <a:xfrm>
              <a:off x="15572758" y="9117906"/>
              <a:ext cx="1841212" cy="838288"/>
            </a:xfrm>
            <a:custGeom>
              <a:avLst/>
              <a:gdLst/>
              <a:ahLst/>
              <a:cxnLst/>
              <a:rect l="l" t="t" r="r" b="b"/>
              <a:pathLst>
                <a:path w="2454949" h="1117717">
                  <a:moveTo>
                    <a:pt x="0" y="0"/>
                  </a:moveTo>
                  <a:lnTo>
                    <a:pt x="2454949" y="0"/>
                  </a:lnTo>
                  <a:lnTo>
                    <a:pt x="2454949" y="1117717"/>
                  </a:lnTo>
                  <a:lnTo>
                    <a:pt x="0" y="111771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</p:sp>
        <p:pic>
          <p:nvPicPr>
            <p:cNvPr id="1026" name="Picture 2" descr="http://comunicacao.concordia.ifc.edu.br/wp-content/uploads/sites/4/2020/10/Logo-IFC-Conc%C3%B3rdia-horizontal-PNG-300x100.pn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62403" y="9184072"/>
              <a:ext cx="2857500" cy="952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/>
          <p:cNvGrpSpPr/>
          <p:nvPr userDrawn="1"/>
        </p:nvGrpSpPr>
        <p:grpSpPr>
          <a:xfrm>
            <a:off x="14550647" y="9428618"/>
            <a:ext cx="3737353" cy="858382"/>
            <a:chOff x="0" y="0"/>
            <a:chExt cx="1614264" cy="354216"/>
          </a:xfrm>
        </p:grpSpPr>
        <p:sp>
          <p:nvSpPr>
            <p:cNvPr id="9" name="Freeform 3"/>
            <p:cNvSpPr/>
            <p:nvPr/>
          </p:nvSpPr>
          <p:spPr>
            <a:xfrm>
              <a:off x="0" y="0"/>
              <a:ext cx="1614264" cy="354216"/>
            </a:xfrm>
            <a:custGeom>
              <a:avLst/>
              <a:gdLst/>
              <a:ahLst/>
              <a:cxnLst/>
              <a:rect l="l" t="t" r="r" b="b"/>
              <a:pathLst>
                <a:path w="1614264" h="354216">
                  <a:moveTo>
                    <a:pt x="0" y="0"/>
                  </a:moveTo>
                  <a:lnTo>
                    <a:pt x="1614264" y="0"/>
                  </a:lnTo>
                  <a:lnTo>
                    <a:pt x="1614264" y="354216"/>
                  </a:lnTo>
                  <a:lnTo>
                    <a:pt x="0" y="354216"/>
                  </a:lnTo>
                  <a:close/>
                </a:path>
              </a:pathLst>
            </a:custGeom>
            <a:solidFill>
              <a:srgbClr val="A8CF45"/>
            </a:solidFill>
          </p:spPr>
        </p:sp>
        <p:sp>
          <p:nvSpPr>
            <p:cNvPr id="10" name="TextBox 4"/>
            <p:cNvSpPr txBox="1"/>
            <p:nvPr/>
          </p:nvSpPr>
          <p:spPr>
            <a:xfrm>
              <a:off x="0" y="-95250"/>
              <a:ext cx="1614264" cy="4494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1" name="Group 5"/>
          <p:cNvGrpSpPr/>
          <p:nvPr userDrawn="1"/>
        </p:nvGrpSpPr>
        <p:grpSpPr>
          <a:xfrm>
            <a:off x="0" y="9428618"/>
            <a:ext cx="10848576" cy="858382"/>
            <a:chOff x="0" y="0"/>
            <a:chExt cx="3482021" cy="354216"/>
          </a:xfrm>
        </p:grpSpPr>
        <p:sp>
          <p:nvSpPr>
            <p:cNvPr id="12" name="Freeform 6"/>
            <p:cNvSpPr/>
            <p:nvPr/>
          </p:nvSpPr>
          <p:spPr>
            <a:xfrm>
              <a:off x="0" y="0"/>
              <a:ext cx="3482022" cy="354216"/>
            </a:xfrm>
            <a:custGeom>
              <a:avLst/>
              <a:gdLst/>
              <a:ahLst/>
              <a:cxnLst/>
              <a:rect l="l" t="t" r="r" b="b"/>
              <a:pathLst>
                <a:path w="3482022" h="354216">
                  <a:moveTo>
                    <a:pt x="0" y="0"/>
                  </a:moveTo>
                  <a:lnTo>
                    <a:pt x="3482022" y="0"/>
                  </a:lnTo>
                  <a:lnTo>
                    <a:pt x="3482022" y="354216"/>
                  </a:lnTo>
                  <a:lnTo>
                    <a:pt x="0" y="354216"/>
                  </a:lnTo>
                  <a:close/>
                </a:path>
              </a:pathLst>
            </a:custGeom>
            <a:solidFill>
              <a:srgbClr val="A8CF45"/>
            </a:solidFill>
          </p:spPr>
        </p:sp>
        <p:sp>
          <p:nvSpPr>
            <p:cNvPr id="13" name="TextBox 7"/>
            <p:cNvSpPr txBox="1"/>
            <p:nvPr/>
          </p:nvSpPr>
          <p:spPr>
            <a:xfrm>
              <a:off x="0" y="-95250"/>
              <a:ext cx="3482021" cy="4494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4" name="Group 8"/>
          <p:cNvGrpSpPr/>
          <p:nvPr userDrawn="1"/>
        </p:nvGrpSpPr>
        <p:grpSpPr>
          <a:xfrm>
            <a:off x="11229576" y="9428619"/>
            <a:ext cx="2938567" cy="858382"/>
            <a:chOff x="0" y="0"/>
            <a:chExt cx="773944" cy="1230871"/>
          </a:xfrm>
        </p:grpSpPr>
        <p:sp>
          <p:nvSpPr>
            <p:cNvPr id="15" name="Freeform 9"/>
            <p:cNvSpPr/>
            <p:nvPr/>
          </p:nvSpPr>
          <p:spPr>
            <a:xfrm>
              <a:off x="0" y="0"/>
              <a:ext cx="773944" cy="1230871"/>
            </a:xfrm>
            <a:custGeom>
              <a:avLst/>
              <a:gdLst/>
              <a:ahLst/>
              <a:cxnLst/>
              <a:rect l="l" t="t" r="r" b="b"/>
              <a:pathLst>
                <a:path w="773944" h="1230871">
                  <a:moveTo>
                    <a:pt x="0" y="0"/>
                  </a:moveTo>
                  <a:lnTo>
                    <a:pt x="773944" y="0"/>
                  </a:lnTo>
                  <a:lnTo>
                    <a:pt x="773944" y="1230871"/>
                  </a:lnTo>
                  <a:lnTo>
                    <a:pt x="0" y="1230871"/>
                  </a:lnTo>
                  <a:close/>
                </a:path>
              </a:pathLst>
            </a:custGeom>
            <a:solidFill>
              <a:srgbClr val="00476B"/>
            </a:solidFill>
          </p:spPr>
        </p:sp>
        <p:sp>
          <p:nvSpPr>
            <p:cNvPr id="16" name="TextBox 10"/>
            <p:cNvSpPr txBox="1"/>
            <p:nvPr/>
          </p:nvSpPr>
          <p:spPr>
            <a:xfrm>
              <a:off x="0" y="-95250"/>
              <a:ext cx="773944" cy="132612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/>
          <p:cNvGrpSpPr/>
          <p:nvPr userDrawn="1"/>
        </p:nvGrpSpPr>
        <p:grpSpPr>
          <a:xfrm>
            <a:off x="-1" y="0"/>
            <a:ext cx="9677401" cy="10287000"/>
            <a:chOff x="0" y="0"/>
            <a:chExt cx="2734922" cy="2805909"/>
          </a:xfrm>
        </p:grpSpPr>
        <p:sp>
          <p:nvSpPr>
            <p:cNvPr id="9" name="Freeform 3"/>
            <p:cNvSpPr/>
            <p:nvPr/>
          </p:nvSpPr>
          <p:spPr>
            <a:xfrm>
              <a:off x="0" y="0"/>
              <a:ext cx="2734922" cy="2805909"/>
            </a:xfrm>
            <a:custGeom>
              <a:avLst/>
              <a:gdLst/>
              <a:ahLst/>
              <a:cxnLst/>
              <a:rect l="l" t="t" r="r" b="b"/>
              <a:pathLst>
                <a:path w="2734922" h="2805909">
                  <a:moveTo>
                    <a:pt x="0" y="0"/>
                  </a:moveTo>
                  <a:lnTo>
                    <a:pt x="2734922" y="0"/>
                  </a:lnTo>
                  <a:lnTo>
                    <a:pt x="2734922" y="2805909"/>
                  </a:lnTo>
                  <a:lnTo>
                    <a:pt x="0" y="2805909"/>
                  </a:lnTo>
                  <a:close/>
                </a:path>
              </a:pathLst>
            </a:custGeom>
            <a:solidFill>
              <a:srgbClr val="A8CF45"/>
            </a:solidFill>
          </p:spPr>
        </p:sp>
        <p:sp>
          <p:nvSpPr>
            <p:cNvPr id="10" name="TextBox 4"/>
            <p:cNvSpPr txBox="1"/>
            <p:nvPr/>
          </p:nvSpPr>
          <p:spPr>
            <a:xfrm>
              <a:off x="0" y="-95250"/>
              <a:ext cx="2734922" cy="29011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/>
          <p:cNvGrpSpPr/>
          <p:nvPr userDrawn="1"/>
        </p:nvGrpSpPr>
        <p:grpSpPr>
          <a:xfrm>
            <a:off x="0" y="4381500"/>
            <a:ext cx="4246505" cy="5905500"/>
            <a:chOff x="0" y="0"/>
            <a:chExt cx="1511293" cy="1294094"/>
          </a:xfrm>
        </p:grpSpPr>
        <p:sp>
          <p:nvSpPr>
            <p:cNvPr id="14" name="Freeform 3"/>
            <p:cNvSpPr/>
            <p:nvPr/>
          </p:nvSpPr>
          <p:spPr>
            <a:xfrm>
              <a:off x="0" y="0"/>
              <a:ext cx="1511293" cy="1294094"/>
            </a:xfrm>
            <a:custGeom>
              <a:avLst/>
              <a:gdLst/>
              <a:ahLst/>
              <a:cxnLst/>
              <a:rect l="l" t="t" r="r" b="b"/>
              <a:pathLst>
                <a:path w="1511293" h="1294094">
                  <a:moveTo>
                    <a:pt x="0" y="0"/>
                  </a:moveTo>
                  <a:lnTo>
                    <a:pt x="1511293" y="0"/>
                  </a:lnTo>
                  <a:lnTo>
                    <a:pt x="1511293" y="1294094"/>
                  </a:lnTo>
                  <a:lnTo>
                    <a:pt x="0" y="1294094"/>
                  </a:lnTo>
                  <a:close/>
                </a:path>
              </a:pathLst>
            </a:custGeom>
            <a:solidFill>
              <a:srgbClr val="A8CF45"/>
            </a:solidFill>
          </p:spPr>
        </p:sp>
        <p:sp>
          <p:nvSpPr>
            <p:cNvPr id="15" name="TextBox 4"/>
            <p:cNvSpPr txBox="1"/>
            <p:nvPr/>
          </p:nvSpPr>
          <p:spPr>
            <a:xfrm>
              <a:off x="0" y="-95250"/>
              <a:ext cx="1511293" cy="13893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6" name="Group 5"/>
          <p:cNvGrpSpPr/>
          <p:nvPr userDrawn="1"/>
        </p:nvGrpSpPr>
        <p:grpSpPr>
          <a:xfrm>
            <a:off x="0" y="0"/>
            <a:ext cx="4246505" cy="4117311"/>
            <a:chOff x="0" y="0"/>
            <a:chExt cx="1056869" cy="409242"/>
          </a:xfrm>
        </p:grpSpPr>
        <p:sp>
          <p:nvSpPr>
            <p:cNvPr id="17" name="Freeform 6"/>
            <p:cNvSpPr/>
            <p:nvPr/>
          </p:nvSpPr>
          <p:spPr>
            <a:xfrm>
              <a:off x="0" y="0"/>
              <a:ext cx="1056869" cy="409242"/>
            </a:xfrm>
            <a:custGeom>
              <a:avLst/>
              <a:gdLst/>
              <a:ahLst/>
              <a:cxnLst/>
              <a:rect l="l" t="t" r="r" b="b"/>
              <a:pathLst>
                <a:path w="1056869" h="409242">
                  <a:moveTo>
                    <a:pt x="0" y="0"/>
                  </a:moveTo>
                  <a:lnTo>
                    <a:pt x="1056869" y="0"/>
                  </a:lnTo>
                  <a:lnTo>
                    <a:pt x="1056869" y="409242"/>
                  </a:lnTo>
                  <a:lnTo>
                    <a:pt x="0" y="409242"/>
                  </a:lnTo>
                  <a:close/>
                </a:path>
              </a:pathLst>
            </a:custGeom>
            <a:solidFill>
              <a:srgbClr val="00476B"/>
            </a:solidFill>
          </p:spPr>
        </p:sp>
        <p:sp>
          <p:nvSpPr>
            <p:cNvPr id="18" name="TextBox 7"/>
            <p:cNvSpPr txBox="1"/>
            <p:nvPr/>
          </p:nvSpPr>
          <p:spPr>
            <a:xfrm>
              <a:off x="0" y="-95250"/>
              <a:ext cx="1056869" cy="5044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4"/>
          <p:cNvSpPr/>
          <p:nvPr userDrawn="1"/>
        </p:nvSpPr>
        <p:spPr>
          <a:xfrm>
            <a:off x="15477867" y="249650"/>
            <a:ext cx="2371449" cy="1268725"/>
          </a:xfrm>
          <a:custGeom>
            <a:avLst/>
            <a:gdLst/>
            <a:ahLst/>
            <a:cxnLst/>
            <a:rect l="l" t="t" r="r" b="b"/>
            <a:pathLst>
              <a:path w="2371449" h="1268725">
                <a:moveTo>
                  <a:pt x="0" y="0"/>
                </a:moveTo>
                <a:lnTo>
                  <a:pt x="2371448" y="0"/>
                </a:lnTo>
                <a:lnTo>
                  <a:pt x="2371448" y="1268725"/>
                </a:lnTo>
                <a:lnTo>
                  <a:pt x="0" y="126872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9"/>
          <p:cNvSpPr txBox="1"/>
          <p:nvPr/>
        </p:nvSpPr>
        <p:spPr>
          <a:xfrm>
            <a:off x="6403811" y="2667113"/>
            <a:ext cx="10855489" cy="958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80"/>
              </a:lnSpc>
            </a:pPr>
            <a:r>
              <a:rPr lang="en-US" sz="60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6403811" y="5287763"/>
            <a:ext cx="10855489" cy="8463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95"/>
              </a:lnSpc>
            </a:pPr>
            <a:r>
              <a:rPr lang="en-US" sz="2354" b="1" dirty="0" err="1">
                <a:solidFill>
                  <a:srgbClr val="A6A6A6"/>
                </a:solidFill>
                <a:latin typeface="Arial Bold"/>
                <a:ea typeface="Arial Bold"/>
                <a:cs typeface="Arial Bold"/>
                <a:sym typeface="Arial Bold"/>
              </a:rPr>
              <a:t>Autor</a:t>
            </a:r>
            <a:endParaRPr lang="en-US" sz="2354" b="1" dirty="0">
              <a:solidFill>
                <a:srgbClr val="A6A6A6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algn="l">
              <a:lnSpc>
                <a:spcPts val="3295"/>
              </a:lnSpc>
            </a:pPr>
            <a:r>
              <a:rPr lang="en-US" sz="2354" spc="47" dirty="0" smtClean="0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Filiação</a:t>
            </a:r>
            <a:endParaRPr lang="en-US" sz="2354" spc="47" dirty="0">
              <a:solidFill>
                <a:srgbClr val="A6A6A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/>
          <p:cNvSpPr txBox="1"/>
          <p:nvPr/>
        </p:nvSpPr>
        <p:spPr>
          <a:xfrm>
            <a:off x="1028700" y="981075"/>
            <a:ext cx="7393805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334D6C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28700" y="1937330"/>
            <a:ext cx="15347086" cy="17266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24"/>
              </a:lnSpc>
            </a:pP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Lorem ipsum dolor sit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Quisque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porttitor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lorem, id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tincidunt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velit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tincidunt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ultrices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purus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posuere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vitae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viverra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in,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condimentum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libero dui,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porttitor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vel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finibus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lacinia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fermentum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tellus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/>
          <p:cNvSpPr txBox="1"/>
          <p:nvPr/>
        </p:nvSpPr>
        <p:spPr>
          <a:xfrm>
            <a:off x="1028700" y="981075"/>
            <a:ext cx="10505712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334D6C"/>
                </a:solidFill>
                <a:latin typeface="Arial"/>
                <a:ea typeface="Arial"/>
                <a:cs typeface="Arial"/>
                <a:sym typeface="Arial"/>
              </a:rPr>
              <a:t>MATERIAL E MÉTODOS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28700" y="1937330"/>
            <a:ext cx="15347086" cy="17266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24"/>
              </a:lnSpc>
            </a:pP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Lorem ipsum dolor sit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Quisque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porttitor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lorem, id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tincidunt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velit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tincidunt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ultrices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purus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posuere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vitae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viverra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in,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condimentum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libero dui,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porttitor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vel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finibus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lacinia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fermentum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tellus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691426" y="693950"/>
            <a:ext cx="7393805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91426" y="1650205"/>
            <a:ext cx="8452574" cy="28696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24"/>
              </a:lnSpc>
            </a:pP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Lorem ipsum dolor sit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Quisque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porttitor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lorem, id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tincidunt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velit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tincidunt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ultrices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purus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posuere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vitae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viverra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in,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condimentum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libero dui,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porttitor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vel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finibus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lacinia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fermentum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tellus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5109885" y="981075"/>
            <a:ext cx="7393805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CONCLUSÕES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109885" y="2085657"/>
            <a:ext cx="11649575" cy="22981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24"/>
              </a:lnSpc>
            </a:pP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Lorem ipsum dolor sit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Quisque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porttitor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lorem, id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tincidunt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velit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tincidunt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ultrices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purus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posuere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vitae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viverra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in,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condimentum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libero dui,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porttitor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vel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finibus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lacinia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fermentum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 err="1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tellus</a:t>
            </a:r>
            <a:r>
              <a:rPr lang="en-US" sz="26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9"/>
          <p:cNvSpPr txBox="1"/>
          <p:nvPr/>
        </p:nvSpPr>
        <p:spPr>
          <a:xfrm>
            <a:off x="6141242" y="4055867"/>
            <a:ext cx="10855489" cy="958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0"/>
              </a:lnSpc>
            </a:pPr>
            <a:r>
              <a:rPr lang="en-US" sz="6000" dirty="0">
                <a:solidFill>
                  <a:srgbClr val="00476B"/>
                </a:solidFill>
                <a:latin typeface="Arial"/>
                <a:ea typeface="Arial"/>
                <a:cs typeface="Arial"/>
                <a:sym typeface="Arial"/>
              </a:rPr>
              <a:t>OBRIGADO (A)!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201</Words>
  <Application>Microsoft Office PowerPoint</Application>
  <PresentationFormat>Personalizar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Arial Bold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19ª Jinc</dc:title>
  <cp:lastModifiedBy>Vivian Fracasso-Mat: 00318102-CNPSA-NCO</cp:lastModifiedBy>
  <cp:revision>4</cp:revision>
  <dcterms:created xsi:type="dcterms:W3CDTF">2006-08-16T00:00:00Z</dcterms:created>
  <dcterms:modified xsi:type="dcterms:W3CDTF">2025-05-13T11:55:20Z</dcterms:modified>
  <dc:identifier>DAGmBkzLo7A</dc:identifier>
</cp:coreProperties>
</file>